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77" r:id="rId4"/>
    <p:sldId id="278" r:id="rId5"/>
    <p:sldId id="279" r:id="rId6"/>
    <p:sldId id="280" r:id="rId7"/>
    <p:sldId id="281" r:id="rId8"/>
    <p:sldId id="282" r:id="rId9"/>
    <p:sldId id="283" r:id="rId10"/>
    <p:sldId id="284" r:id="rId11"/>
    <p:sldId id="276" r:id="rId12"/>
    <p:sldId id="259" r:id="rId13"/>
    <p:sldId id="260" r:id="rId14"/>
    <p:sldId id="261" r:id="rId15"/>
    <p:sldId id="262" r:id="rId16"/>
    <p:sldId id="263" r:id="rId17"/>
    <p:sldId id="264" r:id="rId18"/>
    <p:sldId id="265" r:id="rId19"/>
    <p:sldId id="266" r:id="rId20"/>
    <p:sldId id="267" r:id="rId21"/>
    <p:sldId id="268" r:id="rId22"/>
    <p:sldId id="269" r:id="rId23"/>
    <p:sldId id="270" r:id="rId24"/>
    <p:sldId id="271" r:id="rId25"/>
    <p:sldId id="272" r:id="rId26"/>
    <p:sldId id="273" r:id="rId27"/>
    <p:sldId id="274" r:id="rId28"/>
    <p:sldId id="275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17" autoAdjust="0"/>
    <p:restoredTop sz="94660"/>
  </p:normalViewPr>
  <p:slideViewPr>
    <p:cSldViewPr snapToGrid="0">
      <p:cViewPr varScale="1">
        <p:scale>
          <a:sx n="61" d="100"/>
          <a:sy n="61" d="100"/>
        </p:scale>
        <p:origin x="86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69E54-EF3B-4723-81A1-A319AF90D9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3E0D92-4234-4710-A6CE-4B31E53142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2D21B3-6161-4432-A3BD-323A3A7CDB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86AE7-59FF-4558-B65D-B3368A07EDB7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06286F-BC19-45E3-8F1D-975098AE58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B47616-CAA3-4037-BCBB-0215DC3BE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E8464-83B8-4E8C-A797-31BAA5186F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9146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5B2B50-E96B-4101-BA9C-F5FC8AAFA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2D1CEE-AE2A-409D-B949-22855B2E78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3EA46E-EE89-47A8-8C80-AD71235734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86AE7-59FF-4558-B65D-B3368A07EDB7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98BC58-6CE5-4EA9-BB4B-C2002FF730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127386-6465-44F2-A399-0A095761B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E8464-83B8-4E8C-A797-31BAA5186F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7518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1225047-3D0B-4C39-95E7-60CA89A4894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02A96D-F97C-4734-A409-F6AA1B3621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D6E46D-4C3E-4652-8C8E-6053DAD87D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86AE7-59FF-4558-B65D-B3368A07EDB7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7D73AD-8C9D-4C9B-9EB2-26019F804D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E4D41A-4175-4760-AC91-D218B1D4FC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E8464-83B8-4E8C-A797-31BAA5186F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368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257467-CBA9-46BF-B3FF-D2B97D8C1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521B64-AB01-40D7-8802-E1FE49A1D0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12E847-8F81-4205-B5EF-51DF528D1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86AE7-59FF-4558-B65D-B3368A07EDB7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15DF90-9EDE-4496-BED8-A040B4F747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A4390A-042E-4B9A-8845-147557F6B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E8464-83B8-4E8C-A797-31BAA5186F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1069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4E9407-E17A-4A40-AB07-BCCBA9A579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F48719-AD18-4842-9925-E9CEA52DAC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E18594-332E-4D66-AB32-DCE47DEF16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86AE7-59FF-4558-B65D-B3368A07EDB7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4AF11C-5BB4-482A-AAD9-22B03EAC6D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FEEA71-F2D5-4D7B-AA3D-E9039376BA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E8464-83B8-4E8C-A797-31BAA5186F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0729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508CA5-8895-4BAF-97B5-051C6C692E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90F9F0-1E83-4F17-A9B7-D00315F6BE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8C3254-6E4A-41F2-B183-11128E8B1A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33E66F-1C5D-4A9A-B50C-AD0A45ABDE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86AE7-59FF-4558-B65D-B3368A07EDB7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20CBF9-9473-4CB6-B6BB-97CB1231A6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0A9046-5B64-461D-B4E0-F6165BF9D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E8464-83B8-4E8C-A797-31BAA5186F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4700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49180-3EBF-4170-BA3C-81301EA30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0FF96A-EBFF-46E6-8AFE-1764976A49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7A05EF-3CC3-46F2-AAA3-485A553C97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37C0D86-F8E3-4C5F-8213-5EDABE20D13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FA6080F-AD77-47EB-BCE2-3AC0028D197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EF3E3DF-93CB-4E76-974D-DCAD93E9D5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86AE7-59FF-4558-B65D-B3368A07EDB7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F2F5E61-1E94-45D1-9A8C-689AF8A029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47CBEFB-EA3D-4D4A-A8EA-99BEA66CC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E8464-83B8-4E8C-A797-31BAA5186F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7207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5CA241-74F7-44BF-8DAA-5EDD39014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599864D-E22C-4A06-BAEB-F19F19371D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86AE7-59FF-4558-B65D-B3368A07EDB7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701D7F-F453-41D0-97CE-689C93ECCC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1F503A-EC41-4C6C-80E4-804E16E50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E8464-83B8-4E8C-A797-31BAA5186F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2695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878CC4-2527-4CBD-9B4E-29B1A5371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86AE7-59FF-4558-B65D-B3368A07EDB7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4A58CB4-03E6-4CE7-9B8E-91BC1D112B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BB612A-3D4B-4373-9739-8F90AEF26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E8464-83B8-4E8C-A797-31BAA5186F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8631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7A39A-2EB8-4B28-8934-B53A55A5A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E3A55D-CAE3-4F21-A23F-1FD7EDBDBA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EFEF05-32FF-44A5-B839-974D4D045B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481984-DEB7-4DB9-ABB6-5747699CE7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86AE7-59FF-4558-B65D-B3368A07EDB7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12229B-25B0-4D83-AD43-6611C98640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BBBD39-F651-4730-B28F-456E3CEAC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E8464-83B8-4E8C-A797-31BAA5186F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5974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9A149-804E-4F0B-AE1A-C8006BBD6E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5D0526E-F500-4D6F-977A-C618DEDD5E0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9D771F-FEF7-4E8A-8856-23A79837AA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BFFC3E-FCE7-4BF2-91FA-7DED1F4A8E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86AE7-59FF-4558-B65D-B3368A07EDB7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67A00F-CF89-4676-8F37-75B3DE322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63DC11-138D-4A46-9789-A9528FE4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E8464-83B8-4E8C-A797-31BAA5186F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2859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76A4376-8EDE-4D28-94D5-9D3BD69ABF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ADCEC3-D654-454E-97AA-527656AB78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C21FE6-93C3-494A-BEC4-E2E26E8B670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C86AE7-59FF-4558-B65D-B3368A07EDB7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F57DCB-EA87-42F5-9E3B-3B932852C2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3C8C60-AF22-4BEF-AF5B-AB27092513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4E8464-83B8-4E8C-A797-31BAA5186F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419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BD7736-EF9B-4865-B83A-C564D731C38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Experiments</a:t>
            </a:r>
            <a:br>
              <a:rPr lang="en-US" dirty="0"/>
            </a:br>
            <a:r>
              <a:rPr lang="en-US" dirty="0"/>
              <a:t>Results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B0D60B-6A16-4828-A2B9-45FA1840F49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43192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38566-2824-4D93-9E96-6302528BBB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49578"/>
          </a:xfrm>
        </p:spPr>
        <p:txBody>
          <a:bodyPr>
            <a:noAutofit/>
          </a:bodyPr>
          <a:lstStyle/>
          <a:p>
            <a:pPr algn="ctr"/>
            <a:r>
              <a:rPr lang="en-US" sz="2800" dirty="0"/>
              <a:t>Den520d 257X256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64700A-4C29-45A9-AF3B-CBBD5D34ACB3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77903" y="112297"/>
            <a:ext cx="993917" cy="95975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36F4BF25-7220-4C8B-A324-D31358EC42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0901" y="890000"/>
            <a:ext cx="8010197" cy="5768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62887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BD7736-EF9B-4865-B83A-C564D731C38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RobustCbss</a:t>
            </a:r>
            <a:r>
              <a:rPr lang="en-US" dirty="0"/>
              <a:t> vs. TSPA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B0D60B-6A16-4828-A2B9-45FA1840F49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3681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38566-2824-4D93-9E96-6302528BBB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49578"/>
          </a:xfrm>
        </p:spPr>
        <p:txBody>
          <a:bodyPr>
            <a:noAutofit/>
          </a:bodyPr>
          <a:lstStyle/>
          <a:p>
            <a:pPr algn="ctr"/>
            <a:r>
              <a:rPr lang="en-US" sz="2800" dirty="0"/>
              <a:t>Empty-32-32 32X32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ADBE23-F4E6-49B8-BDD0-458851A53E30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801" y="109839"/>
            <a:ext cx="1135117" cy="1020543"/>
          </a:xfrm>
          <a:prstGeom prst="rect">
            <a:avLst/>
          </a:prstGeom>
          <a:noFill/>
          <a:ln>
            <a:noFill/>
          </a:ln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5F912508-C2E7-4757-BD70-73B6D4C8BA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129" y="969991"/>
            <a:ext cx="8083988" cy="578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94761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38566-2824-4D93-9E96-6302528BBB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49578"/>
          </a:xfrm>
        </p:spPr>
        <p:txBody>
          <a:bodyPr>
            <a:noAutofit/>
          </a:bodyPr>
          <a:lstStyle/>
          <a:p>
            <a:pPr algn="ctr"/>
            <a:r>
              <a:rPr lang="en-US" sz="2800" dirty="0"/>
              <a:t>Random-32-32-20 32X32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311218-A066-4770-B147-458F3C8A47A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2290" y="77362"/>
            <a:ext cx="1103586" cy="9946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42" name="Picture 2">
            <a:extLst>
              <a:ext uri="{FF2B5EF4-FFF2-40B4-BE49-F238E27FC236}">
                <a16:creationId xmlns:a16="http://schemas.microsoft.com/office/drawing/2014/main" id="{F5894792-520B-4C63-AD2D-64F29F98D6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6199" y="993384"/>
            <a:ext cx="8199602" cy="5864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25884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38566-2824-4D93-9E96-6302528BBB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49578"/>
          </a:xfrm>
        </p:spPr>
        <p:txBody>
          <a:bodyPr>
            <a:noAutofit/>
          </a:bodyPr>
          <a:lstStyle/>
          <a:p>
            <a:pPr algn="ctr"/>
            <a:r>
              <a:rPr lang="en-US" sz="2800" dirty="0"/>
              <a:t>Maze-32-32-2 32X32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9DFAAC-9E20-4B0E-BEE7-61584349842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9738" y="159200"/>
            <a:ext cx="1125690" cy="10179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66" name="Picture 2">
            <a:extLst>
              <a:ext uri="{FF2B5EF4-FFF2-40B4-BE49-F238E27FC236}">
                <a16:creationId xmlns:a16="http://schemas.microsoft.com/office/drawing/2014/main" id="{0C8A5CE2-573B-4DC7-B75F-C04E12713F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737" y="888141"/>
            <a:ext cx="8346747" cy="5969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50758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38566-2824-4D93-9E96-6302528BBB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49578"/>
          </a:xfrm>
        </p:spPr>
        <p:txBody>
          <a:bodyPr>
            <a:noAutofit/>
          </a:bodyPr>
          <a:lstStyle/>
          <a:p>
            <a:pPr algn="ctr"/>
            <a:r>
              <a:rPr lang="en-US" sz="2800" dirty="0"/>
              <a:t>Room-32-32-4 32X32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E54CB6-74F7-433A-B5D9-EA1BE0F27813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4331" y="136559"/>
            <a:ext cx="1022207" cy="9670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90" name="Picture 2">
            <a:extLst>
              <a:ext uri="{FF2B5EF4-FFF2-40B4-BE49-F238E27FC236}">
                <a16:creationId xmlns:a16="http://schemas.microsoft.com/office/drawing/2014/main" id="{367656DA-B7AB-4C12-A4C7-FD949AC8A4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3137" y="819093"/>
            <a:ext cx="8325726" cy="5954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67174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38566-2824-4D93-9E96-6302528BBB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49578"/>
          </a:xfrm>
        </p:spPr>
        <p:txBody>
          <a:bodyPr>
            <a:noAutofit/>
          </a:bodyPr>
          <a:lstStyle/>
          <a:p>
            <a:pPr algn="ctr"/>
            <a:r>
              <a:rPr lang="en-US" sz="2800" dirty="0"/>
              <a:t>Den312d 81X65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F8798E-831A-4E02-96B8-B56BAA74D5E8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4331" y="106647"/>
            <a:ext cx="1062628" cy="9759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14" name="Picture 2">
            <a:extLst>
              <a:ext uri="{FF2B5EF4-FFF2-40B4-BE49-F238E27FC236}">
                <a16:creationId xmlns:a16="http://schemas.microsoft.com/office/drawing/2014/main" id="{E88814E9-3F81-4396-895B-79128B455E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6246" y="865589"/>
            <a:ext cx="8378278" cy="5992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66246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38566-2824-4D93-9E96-6302528BBB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49578"/>
          </a:xfrm>
        </p:spPr>
        <p:txBody>
          <a:bodyPr>
            <a:noAutofit/>
          </a:bodyPr>
          <a:lstStyle/>
          <a:p>
            <a:pPr algn="ctr"/>
            <a:r>
              <a:rPr lang="en-US" sz="2800" dirty="0"/>
              <a:t>Ht_chantry 141X162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476F4C-ECE7-4F23-998D-996F030D38C6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4331" y="105158"/>
            <a:ext cx="1074628" cy="893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38" name="Picture 2">
            <a:extLst>
              <a:ext uri="{FF2B5EF4-FFF2-40B4-BE49-F238E27FC236}">
                <a16:creationId xmlns:a16="http://schemas.microsoft.com/office/drawing/2014/main" id="{A3CCD935-9F0A-45A1-AB7A-D9BB1F072A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8591" y="970832"/>
            <a:ext cx="8231133" cy="5887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57669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38566-2824-4D93-9E96-6302528BBB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49578"/>
          </a:xfrm>
        </p:spPr>
        <p:txBody>
          <a:bodyPr>
            <a:noAutofit/>
          </a:bodyPr>
          <a:lstStyle/>
          <a:p>
            <a:pPr algn="ctr"/>
            <a:r>
              <a:rPr lang="en-US" sz="2800" dirty="0"/>
              <a:t>Lak303d 194X194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C8BBD2-314C-403A-8A8C-9C05D932DB1B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3821" y="139033"/>
            <a:ext cx="1051264" cy="9435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62" name="Picture 2">
            <a:extLst>
              <a:ext uri="{FF2B5EF4-FFF2-40B4-BE49-F238E27FC236}">
                <a16:creationId xmlns:a16="http://schemas.microsoft.com/office/drawing/2014/main" id="{B8443E6A-5C23-4442-8437-0CFE11BC3F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6550" y="963315"/>
            <a:ext cx="8241643" cy="5894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01151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38566-2824-4D93-9E96-6302528BBB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49578"/>
          </a:xfrm>
        </p:spPr>
        <p:txBody>
          <a:bodyPr>
            <a:noAutofit/>
          </a:bodyPr>
          <a:lstStyle/>
          <a:p>
            <a:pPr algn="ctr"/>
            <a:r>
              <a:rPr lang="en-US" sz="2800" dirty="0"/>
              <a:t>Den520d 257X256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64700A-4C29-45A9-AF3B-CBBD5D34ACB3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77903" y="112297"/>
            <a:ext cx="993917" cy="9597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86" name="Picture 2">
            <a:extLst>
              <a:ext uri="{FF2B5EF4-FFF2-40B4-BE49-F238E27FC236}">
                <a16:creationId xmlns:a16="http://schemas.microsoft.com/office/drawing/2014/main" id="{9532231D-E6F2-44F9-AFE3-860CACA1D1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6757" y="933246"/>
            <a:ext cx="8283684" cy="5924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15299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BD7736-EF9B-4865-B83A-C564D731C38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RobustCbss</a:t>
            </a:r>
            <a:r>
              <a:rPr lang="he-IL" dirty="0"/>
              <a:t> </a:t>
            </a:r>
            <a:r>
              <a:rPr lang="en-US" dirty="0"/>
              <a:t>Scalability</a:t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B0D60B-6A16-4828-A2B9-45FA1840F49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0118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BD7736-EF9B-4865-B83A-C564D731C38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Ablation Study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B0D60B-6A16-4828-A2B9-45FA1840F49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4708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38566-2824-4D93-9E96-6302528BBB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49578"/>
          </a:xfrm>
        </p:spPr>
        <p:txBody>
          <a:bodyPr>
            <a:noAutofit/>
          </a:bodyPr>
          <a:lstStyle/>
          <a:p>
            <a:pPr algn="ctr"/>
            <a:r>
              <a:rPr lang="en-US" sz="2800" dirty="0"/>
              <a:t>Empty-32-32 32X32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ADBE23-F4E6-49B8-BDD0-458851A53E30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801" y="109839"/>
            <a:ext cx="1135117" cy="10205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10" name="Picture 2">
            <a:extLst>
              <a:ext uri="{FF2B5EF4-FFF2-40B4-BE49-F238E27FC236}">
                <a16:creationId xmlns:a16="http://schemas.microsoft.com/office/drawing/2014/main" id="{90825516-B4CF-4237-8EF9-6F0759F0EC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19275"/>
            <a:ext cx="12192000" cy="321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7088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38566-2824-4D93-9E96-6302528BBB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49578"/>
          </a:xfrm>
        </p:spPr>
        <p:txBody>
          <a:bodyPr>
            <a:noAutofit/>
          </a:bodyPr>
          <a:lstStyle/>
          <a:p>
            <a:pPr algn="ctr"/>
            <a:r>
              <a:rPr lang="en-US" sz="2800" dirty="0"/>
              <a:t>Random-32-32-20 32X32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311218-A066-4770-B147-458F3C8A47A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2290" y="77362"/>
            <a:ext cx="1103586" cy="9946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34" name="Picture 2">
            <a:extLst>
              <a:ext uri="{FF2B5EF4-FFF2-40B4-BE49-F238E27FC236}">
                <a16:creationId xmlns:a16="http://schemas.microsoft.com/office/drawing/2014/main" id="{D5216A8A-06B9-46F0-9750-7DED626625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19275"/>
            <a:ext cx="12192000" cy="321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39126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38566-2824-4D93-9E96-6302528BBB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49578"/>
          </a:xfrm>
        </p:spPr>
        <p:txBody>
          <a:bodyPr>
            <a:noAutofit/>
          </a:bodyPr>
          <a:lstStyle/>
          <a:p>
            <a:pPr algn="ctr"/>
            <a:r>
              <a:rPr lang="en-US" sz="2800" dirty="0"/>
              <a:t>Maze-32-32-2 32X32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9DFAAC-9E20-4B0E-BEE7-61584349842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9738" y="159200"/>
            <a:ext cx="1125690" cy="10179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58" name="Picture 2">
            <a:extLst>
              <a:ext uri="{FF2B5EF4-FFF2-40B4-BE49-F238E27FC236}">
                <a16:creationId xmlns:a16="http://schemas.microsoft.com/office/drawing/2014/main" id="{88D9DD01-97E5-443C-BE41-0C77F65E9A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19275"/>
            <a:ext cx="12192000" cy="321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02488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38566-2824-4D93-9E96-6302528BBB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49578"/>
          </a:xfrm>
        </p:spPr>
        <p:txBody>
          <a:bodyPr>
            <a:noAutofit/>
          </a:bodyPr>
          <a:lstStyle/>
          <a:p>
            <a:pPr algn="ctr"/>
            <a:r>
              <a:rPr lang="en-US" sz="2800" dirty="0"/>
              <a:t>Room-32-32-4 32X32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E54CB6-74F7-433A-B5D9-EA1BE0F27813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4331" y="136559"/>
            <a:ext cx="1022207" cy="9670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82" name="Picture 2">
            <a:extLst>
              <a:ext uri="{FF2B5EF4-FFF2-40B4-BE49-F238E27FC236}">
                <a16:creationId xmlns:a16="http://schemas.microsoft.com/office/drawing/2014/main" id="{012E8013-AF39-4BB8-BBD7-AF7FAA5CDE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19275"/>
            <a:ext cx="12192000" cy="321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64199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38566-2824-4D93-9E96-6302528BBB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6162"/>
            <a:ext cx="10515600" cy="349578"/>
          </a:xfrm>
        </p:spPr>
        <p:txBody>
          <a:bodyPr>
            <a:noAutofit/>
          </a:bodyPr>
          <a:lstStyle/>
          <a:p>
            <a:pPr algn="ctr"/>
            <a:r>
              <a:rPr lang="en-US" sz="2800" dirty="0"/>
              <a:t>Den312d 81X65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F8798E-831A-4E02-96B8-B56BAA74D5E8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4331" y="106647"/>
            <a:ext cx="1062628" cy="9759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06" name="Picture 2">
            <a:extLst>
              <a:ext uri="{FF2B5EF4-FFF2-40B4-BE49-F238E27FC236}">
                <a16:creationId xmlns:a16="http://schemas.microsoft.com/office/drawing/2014/main" id="{8DF13234-A83D-4EF2-AFF4-2A8DDC39E4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24038"/>
            <a:ext cx="12192000" cy="3209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1638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38566-2824-4D93-9E96-6302528BBB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49578"/>
          </a:xfrm>
        </p:spPr>
        <p:txBody>
          <a:bodyPr>
            <a:noAutofit/>
          </a:bodyPr>
          <a:lstStyle/>
          <a:p>
            <a:pPr algn="ctr"/>
            <a:r>
              <a:rPr lang="en-US" sz="2800" dirty="0" err="1"/>
              <a:t>Ht_chantry</a:t>
            </a:r>
            <a:r>
              <a:rPr lang="en-US" sz="2800" dirty="0"/>
              <a:t> 141X162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476F4C-ECE7-4F23-998D-996F030D38C6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4331" y="105158"/>
            <a:ext cx="1074628" cy="893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30" name="Picture 2">
            <a:extLst>
              <a:ext uri="{FF2B5EF4-FFF2-40B4-BE49-F238E27FC236}">
                <a16:creationId xmlns:a16="http://schemas.microsoft.com/office/drawing/2014/main" id="{23F19D40-29D0-44E3-89A1-4B98B6BCEF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24038"/>
            <a:ext cx="12192000" cy="3209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70002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38566-2824-4D93-9E96-6302528BBB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49578"/>
          </a:xfrm>
        </p:spPr>
        <p:txBody>
          <a:bodyPr>
            <a:noAutofit/>
          </a:bodyPr>
          <a:lstStyle/>
          <a:p>
            <a:pPr algn="ctr"/>
            <a:r>
              <a:rPr lang="en-US" sz="2800" dirty="0"/>
              <a:t>Lak303d 194X194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C8BBD2-314C-403A-8A8C-9C05D932DB1B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3821" y="139033"/>
            <a:ext cx="1051264" cy="94353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54" name="Picture 2">
            <a:extLst>
              <a:ext uri="{FF2B5EF4-FFF2-40B4-BE49-F238E27FC236}">
                <a16:creationId xmlns:a16="http://schemas.microsoft.com/office/drawing/2014/main" id="{AACDDE82-04DA-42E2-8408-347E18B2D6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24038"/>
            <a:ext cx="12192000" cy="3209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22570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38566-2824-4D93-9E96-6302528BBB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49578"/>
          </a:xfrm>
        </p:spPr>
        <p:txBody>
          <a:bodyPr>
            <a:noAutofit/>
          </a:bodyPr>
          <a:lstStyle/>
          <a:p>
            <a:pPr algn="ctr"/>
            <a:r>
              <a:rPr lang="en-US" sz="2800" dirty="0"/>
              <a:t>Den520d 257X256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64700A-4C29-45A9-AF3B-CBBD5D34ACB3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77903" y="112297"/>
            <a:ext cx="993917" cy="9597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78" name="Picture 2">
            <a:extLst>
              <a:ext uri="{FF2B5EF4-FFF2-40B4-BE49-F238E27FC236}">
                <a16:creationId xmlns:a16="http://schemas.microsoft.com/office/drawing/2014/main" id="{37EF554F-EB6E-4F52-B109-E8AF2B6427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24038"/>
            <a:ext cx="12192000" cy="3209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77929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38566-2824-4D93-9E96-6302528BBB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49578"/>
          </a:xfrm>
        </p:spPr>
        <p:txBody>
          <a:bodyPr>
            <a:noAutofit/>
          </a:bodyPr>
          <a:lstStyle/>
          <a:p>
            <a:pPr algn="ctr"/>
            <a:r>
              <a:rPr lang="en-US" sz="2800" dirty="0"/>
              <a:t>Empty-32-32 32X32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ADBE23-F4E6-49B8-BDD0-458851A53E30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801" y="109839"/>
            <a:ext cx="1135117" cy="10205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F421348-9889-40F5-875A-4B064A3ADA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6068" y="921514"/>
            <a:ext cx="8238249" cy="5936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62007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38566-2824-4D93-9E96-6302528BBB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49578"/>
          </a:xfrm>
        </p:spPr>
        <p:txBody>
          <a:bodyPr>
            <a:noAutofit/>
          </a:bodyPr>
          <a:lstStyle/>
          <a:p>
            <a:pPr algn="ctr"/>
            <a:r>
              <a:rPr lang="en-US" sz="2800" dirty="0"/>
              <a:t>Random-32-32-20 32X32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311218-A066-4770-B147-458F3C8A47A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2290" y="77362"/>
            <a:ext cx="1103586" cy="9946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E7A7B85F-919B-456A-950E-DB1E46A476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1683" y="852579"/>
            <a:ext cx="8217228" cy="592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64775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38566-2824-4D93-9E96-6302528BBB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49578"/>
          </a:xfrm>
        </p:spPr>
        <p:txBody>
          <a:bodyPr>
            <a:noAutofit/>
          </a:bodyPr>
          <a:lstStyle/>
          <a:p>
            <a:pPr algn="ctr"/>
            <a:r>
              <a:rPr lang="en-US" sz="2800" dirty="0"/>
              <a:t>Maze-32-32-2 32X32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9DFAAC-9E20-4B0E-BEE7-61584349842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9738" y="159200"/>
            <a:ext cx="1125690" cy="101795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85929117-B14F-4782-A5F2-5E6A29871D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4234" y="920630"/>
            <a:ext cx="8175187" cy="5891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04398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38566-2824-4D93-9E96-6302528BBB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49578"/>
          </a:xfrm>
        </p:spPr>
        <p:txBody>
          <a:bodyPr>
            <a:noAutofit/>
          </a:bodyPr>
          <a:lstStyle/>
          <a:p>
            <a:pPr algn="ctr"/>
            <a:r>
              <a:rPr lang="en-US" sz="2800" dirty="0"/>
              <a:t>Room-32-32-4 32X32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E54CB6-74F7-433A-B5D9-EA1BE0F27813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4331" y="136559"/>
            <a:ext cx="1022207" cy="967028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A4DF3067-A6FB-439D-9524-416309636D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8406" y="966956"/>
            <a:ext cx="8175187" cy="5891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489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38566-2824-4D93-9E96-6302528BBB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49578"/>
          </a:xfrm>
        </p:spPr>
        <p:txBody>
          <a:bodyPr>
            <a:noAutofit/>
          </a:bodyPr>
          <a:lstStyle/>
          <a:p>
            <a:pPr algn="ctr"/>
            <a:r>
              <a:rPr lang="en-US" sz="2800" dirty="0"/>
              <a:t>Den312d 81X65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F8798E-831A-4E02-96B8-B56BAA74D5E8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4331" y="106647"/>
            <a:ext cx="1062628" cy="9759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C3CAC826-6518-4E01-8CC0-E2FF939AA8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1110" y="898793"/>
            <a:ext cx="8269780" cy="5959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77753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38566-2824-4D93-9E96-6302528BBB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49578"/>
          </a:xfrm>
        </p:spPr>
        <p:txBody>
          <a:bodyPr>
            <a:noAutofit/>
          </a:bodyPr>
          <a:lstStyle/>
          <a:p>
            <a:pPr algn="ctr"/>
            <a:r>
              <a:rPr lang="en-US" sz="2800" dirty="0"/>
              <a:t>Ht_chantry 141X162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476F4C-ECE7-4F23-998D-996F030D38C6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4331" y="105158"/>
            <a:ext cx="1074628" cy="893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CB42CD7B-8B92-40B6-8CBD-2E3E65E0EC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2017" y="845478"/>
            <a:ext cx="8107965" cy="5833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32620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38566-2824-4D93-9E96-6302528BBB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49578"/>
          </a:xfrm>
        </p:spPr>
        <p:txBody>
          <a:bodyPr>
            <a:noAutofit/>
          </a:bodyPr>
          <a:lstStyle/>
          <a:p>
            <a:pPr algn="ctr"/>
            <a:r>
              <a:rPr lang="en-US" sz="2800" dirty="0"/>
              <a:t>Lak303d 194X194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C8BBD2-314C-403A-8A8C-9C05D932DB1B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3821" y="139033"/>
            <a:ext cx="1051264" cy="943534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D52CA1B4-FE93-43E5-BD9D-FD4338C0D6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9522" y="879460"/>
            <a:ext cx="8272955" cy="5957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26473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1482</TotalTime>
  <Words>66</Words>
  <Application>Microsoft Office PowerPoint</Application>
  <PresentationFormat>Widescreen</PresentationFormat>
  <Paragraphs>28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Arial</vt:lpstr>
      <vt:lpstr>Calibri</vt:lpstr>
      <vt:lpstr>Calibri Light</vt:lpstr>
      <vt:lpstr>Office Theme</vt:lpstr>
      <vt:lpstr>Experiments Results</vt:lpstr>
      <vt:lpstr>RobustCbss Scalability </vt:lpstr>
      <vt:lpstr>Empty-32-32 32X32</vt:lpstr>
      <vt:lpstr>Random-32-32-20 32X32</vt:lpstr>
      <vt:lpstr>Maze-32-32-2 32X32</vt:lpstr>
      <vt:lpstr>Room-32-32-4 32X32</vt:lpstr>
      <vt:lpstr>Den312d 81X65</vt:lpstr>
      <vt:lpstr>Ht_chantry 141X162</vt:lpstr>
      <vt:lpstr>Lak303d 194X194</vt:lpstr>
      <vt:lpstr>Den520d 257X256</vt:lpstr>
      <vt:lpstr>RobustCbss vs. TSPA</vt:lpstr>
      <vt:lpstr>Empty-32-32 32X32</vt:lpstr>
      <vt:lpstr>Random-32-32-20 32X32</vt:lpstr>
      <vt:lpstr>Maze-32-32-2 32X32</vt:lpstr>
      <vt:lpstr>Room-32-32-4 32X32</vt:lpstr>
      <vt:lpstr>Den312d 81X65</vt:lpstr>
      <vt:lpstr>Ht_chantry 141X162</vt:lpstr>
      <vt:lpstr>Lak303d 194X194</vt:lpstr>
      <vt:lpstr>Den520d 257X256</vt:lpstr>
      <vt:lpstr>Ablation Study</vt:lpstr>
      <vt:lpstr>Empty-32-32 32X32</vt:lpstr>
      <vt:lpstr>Random-32-32-20 32X32</vt:lpstr>
      <vt:lpstr>Maze-32-32-2 32X32</vt:lpstr>
      <vt:lpstr>Room-32-32-4 32X32</vt:lpstr>
      <vt:lpstr>Den312d 81X65</vt:lpstr>
      <vt:lpstr>Ht_chantry 141X162</vt:lpstr>
      <vt:lpstr>Lak303d 194X194</vt:lpstr>
      <vt:lpstr>Den520d 257X256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Experiments Results</dc:title>
  <dc:creator>יהונתן קידושים</dc:creator>
  <cp:lastModifiedBy>יהונתן קידושים</cp:lastModifiedBy>
  <cp:revision>23</cp:revision>
  <dcterms:created xsi:type="dcterms:W3CDTF">2025-04-23T12:53:43Z</dcterms:created>
  <dcterms:modified xsi:type="dcterms:W3CDTF">2025-05-07T08:55:41Z</dcterms:modified>
</cp:coreProperties>
</file>